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4F70-D626-4834-B547-B966269227B2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E300-BC7F-4AC8-AA26-665697BBC6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kh-consumer.gov.ua/wp-content/uploads/2020/02/IMG-030a05f45e67423ce024125eddd0d4af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DNZ</dc:creator>
  <cp:lastModifiedBy>DNZ</cp:lastModifiedBy>
  <cp:revision>1</cp:revision>
  <dcterms:created xsi:type="dcterms:W3CDTF">2020-02-28T05:50:07Z</dcterms:created>
  <dcterms:modified xsi:type="dcterms:W3CDTF">2020-02-28T05:51:28Z</dcterms:modified>
</cp:coreProperties>
</file>